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notesMasterIdLst>
    <p:notesMasterId r:id="rId19"/>
  </p:notesMasterIdLst>
  <p:sldIdLst>
    <p:sldId id="636" r:id="rId2"/>
    <p:sldId id="1269" r:id="rId3"/>
    <p:sldId id="1102" r:id="rId4"/>
    <p:sldId id="1263" r:id="rId5"/>
    <p:sldId id="1169" r:id="rId6"/>
    <p:sldId id="1292" r:id="rId7"/>
    <p:sldId id="1293" r:id="rId8"/>
    <p:sldId id="1277" r:id="rId9"/>
    <p:sldId id="1294" r:id="rId10"/>
    <p:sldId id="1295" r:id="rId11"/>
    <p:sldId id="1279" r:id="rId12"/>
    <p:sldId id="1280" r:id="rId13"/>
    <p:sldId id="1296" r:id="rId14"/>
    <p:sldId id="1278" r:id="rId15"/>
    <p:sldId id="1297" r:id="rId16"/>
    <p:sldId id="1281" r:id="rId17"/>
    <p:sldId id="1298"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FC8FDA-7E52-4E2B-A3F0-30592607B02D}" v="330" dt="2025-04-26T18:22:00.2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096" autoAdjust="0"/>
    <p:restoredTop sz="94660"/>
  </p:normalViewPr>
  <p:slideViewPr>
    <p:cSldViewPr snapToGrid="0">
      <p:cViewPr varScale="1">
        <p:scale>
          <a:sx n="57" d="100"/>
          <a:sy n="57" d="100"/>
        </p:scale>
        <p:origin x="232" y="2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ACFC8FDA-7E52-4E2B-A3F0-30592607B02D}"/>
    <pc:docChg chg="custSel addSld delSld modSld sldOrd">
      <pc:chgData name="Ed Godfrey" userId="61aa7c48ee0e3db0" providerId="LiveId" clId="{ACFC8FDA-7E52-4E2B-A3F0-30592607B02D}" dt="2025-04-26T18:22:07.495" v="1313" actId="47"/>
      <pc:docMkLst>
        <pc:docMk/>
      </pc:docMkLst>
      <pc:sldChg chg="modSp mod">
        <pc:chgData name="Ed Godfrey" userId="61aa7c48ee0e3db0" providerId="LiveId" clId="{ACFC8FDA-7E52-4E2B-A3F0-30592607B02D}" dt="2025-04-26T17:44:19.352" v="29" actId="20577"/>
        <pc:sldMkLst>
          <pc:docMk/>
          <pc:sldMk cId="286626818" sldId="636"/>
        </pc:sldMkLst>
        <pc:spChg chg="mod">
          <ac:chgData name="Ed Godfrey" userId="61aa7c48ee0e3db0" providerId="LiveId" clId="{ACFC8FDA-7E52-4E2B-A3F0-30592607B02D}" dt="2025-04-26T17:44:15.302" v="27" actId="20577"/>
          <ac:spMkLst>
            <pc:docMk/>
            <pc:sldMk cId="286626818" sldId="636"/>
            <ac:spMk id="3" creationId="{1206BF46-F60A-B583-BE9A-98813DA83DD6}"/>
          </ac:spMkLst>
        </pc:spChg>
        <pc:spChg chg="mod">
          <ac:chgData name="Ed Godfrey" userId="61aa7c48ee0e3db0" providerId="LiveId" clId="{ACFC8FDA-7E52-4E2B-A3F0-30592607B02D}" dt="2025-04-26T17:44:19.352" v="29" actId="20577"/>
          <ac:spMkLst>
            <pc:docMk/>
            <pc:sldMk cId="286626818" sldId="636"/>
            <ac:spMk id="4" creationId="{E81091B1-FFCB-0593-6511-1E1CB61C648D}"/>
          </ac:spMkLst>
        </pc:spChg>
      </pc:sldChg>
      <pc:sldChg chg="modSp mod">
        <pc:chgData name="Ed Godfrey" userId="61aa7c48ee0e3db0" providerId="LiveId" clId="{ACFC8FDA-7E52-4E2B-A3F0-30592607B02D}" dt="2025-04-26T17:46:53.637" v="112" actId="115"/>
        <pc:sldMkLst>
          <pc:docMk/>
          <pc:sldMk cId="1317570804" sldId="1102"/>
        </pc:sldMkLst>
        <pc:spChg chg="mod">
          <ac:chgData name="Ed Godfrey" userId="61aa7c48ee0e3db0" providerId="LiveId" clId="{ACFC8FDA-7E52-4E2B-A3F0-30592607B02D}" dt="2025-04-26T17:46:53.637" v="112" actId="115"/>
          <ac:spMkLst>
            <pc:docMk/>
            <pc:sldMk cId="1317570804" sldId="1102"/>
            <ac:spMk id="3" creationId="{9E3293C3-2021-04F5-B3B2-149081BCD341}"/>
          </ac:spMkLst>
        </pc:spChg>
        <pc:spChg chg="mod">
          <ac:chgData name="Ed Godfrey" userId="61aa7c48ee0e3db0" providerId="LiveId" clId="{ACFC8FDA-7E52-4E2B-A3F0-30592607B02D}" dt="2025-04-26T17:46:39.983" v="108" actId="20577"/>
          <ac:spMkLst>
            <pc:docMk/>
            <pc:sldMk cId="1317570804" sldId="1102"/>
            <ac:spMk id="6" creationId="{27341E30-1523-0531-D0E1-7D6824619EE0}"/>
          </ac:spMkLst>
        </pc:spChg>
      </pc:sldChg>
      <pc:sldChg chg="addSp modSp mod ord modAnim">
        <pc:chgData name="Ed Godfrey" userId="61aa7c48ee0e3db0" providerId="LiveId" clId="{ACFC8FDA-7E52-4E2B-A3F0-30592607B02D}" dt="2025-04-26T17:55:47.812" v="365" actId="113"/>
        <pc:sldMkLst>
          <pc:docMk/>
          <pc:sldMk cId="93068664" sldId="1169"/>
        </pc:sldMkLst>
        <pc:spChg chg="add mod">
          <ac:chgData name="Ed Godfrey" userId="61aa7c48ee0e3db0" providerId="LiveId" clId="{ACFC8FDA-7E52-4E2B-A3F0-30592607B02D}" dt="2025-04-26T17:53:38.354" v="335" actId="255"/>
          <ac:spMkLst>
            <pc:docMk/>
            <pc:sldMk cId="93068664" sldId="1169"/>
            <ac:spMk id="2" creationId="{92B5A4DD-FB80-3E7D-AF11-5D064D89B3D6}"/>
          </ac:spMkLst>
        </pc:spChg>
        <pc:spChg chg="mod">
          <ac:chgData name="Ed Godfrey" userId="61aa7c48ee0e3db0" providerId="LiveId" clId="{ACFC8FDA-7E52-4E2B-A3F0-30592607B02D}" dt="2025-04-26T17:55:47.812" v="365" actId="113"/>
          <ac:spMkLst>
            <pc:docMk/>
            <pc:sldMk cId="93068664" sldId="1169"/>
            <ac:spMk id="3" creationId="{BB6B93C3-77D3-564A-AB55-7A6A8F27E728}"/>
          </ac:spMkLst>
        </pc:spChg>
        <pc:spChg chg="mod">
          <ac:chgData name="Ed Godfrey" userId="61aa7c48ee0e3db0" providerId="LiveId" clId="{ACFC8FDA-7E52-4E2B-A3F0-30592607B02D}" dt="2025-04-26T17:49:28.242" v="176" actId="20577"/>
          <ac:spMkLst>
            <pc:docMk/>
            <pc:sldMk cId="93068664" sldId="1169"/>
            <ac:spMk id="6" creationId="{17B52AA5-3B14-F99C-0DD0-E4BB4A41B4BB}"/>
          </ac:spMkLst>
        </pc:spChg>
      </pc:sldChg>
      <pc:sldChg chg="del">
        <pc:chgData name="Ed Godfrey" userId="61aa7c48ee0e3db0" providerId="LiveId" clId="{ACFC8FDA-7E52-4E2B-A3F0-30592607B02D}" dt="2025-04-26T18:22:03.011" v="1304" actId="47"/>
        <pc:sldMkLst>
          <pc:docMk/>
          <pc:sldMk cId="2542300088" sldId="1235"/>
        </pc:sldMkLst>
      </pc:sldChg>
      <pc:sldChg chg="modSp mod">
        <pc:chgData name="Ed Godfrey" userId="61aa7c48ee0e3db0" providerId="LiveId" clId="{ACFC8FDA-7E52-4E2B-A3F0-30592607B02D}" dt="2025-04-26T17:48:46.225" v="138" actId="20577"/>
        <pc:sldMkLst>
          <pc:docMk/>
          <pc:sldMk cId="3119669211" sldId="1263"/>
        </pc:sldMkLst>
        <pc:spChg chg="mod">
          <ac:chgData name="Ed Godfrey" userId="61aa7c48ee0e3db0" providerId="LiveId" clId="{ACFC8FDA-7E52-4E2B-A3F0-30592607B02D}" dt="2025-04-26T17:48:46.225" v="138" actId="20577"/>
          <ac:spMkLst>
            <pc:docMk/>
            <pc:sldMk cId="3119669211" sldId="1263"/>
            <ac:spMk id="3" creationId="{2BC7A5B3-C9A5-A79B-EE87-45E7619D923A}"/>
          </ac:spMkLst>
        </pc:spChg>
        <pc:spChg chg="mod">
          <ac:chgData name="Ed Godfrey" userId="61aa7c48ee0e3db0" providerId="LiveId" clId="{ACFC8FDA-7E52-4E2B-A3F0-30592607B02D}" dt="2025-04-26T17:47:46.626" v="128" actId="20577"/>
          <ac:spMkLst>
            <pc:docMk/>
            <pc:sldMk cId="3119669211" sldId="1263"/>
            <ac:spMk id="6" creationId="{0F567DC6-F0BA-0117-2919-AC35450704A5}"/>
          </ac:spMkLst>
        </pc:spChg>
      </pc:sldChg>
      <pc:sldChg chg="modSp mod">
        <pc:chgData name="Ed Godfrey" userId="61aa7c48ee0e3db0" providerId="LiveId" clId="{ACFC8FDA-7E52-4E2B-A3F0-30592607B02D}" dt="2025-04-26T17:45:26.753" v="51" actId="20577"/>
        <pc:sldMkLst>
          <pc:docMk/>
          <pc:sldMk cId="3970498772" sldId="1269"/>
        </pc:sldMkLst>
        <pc:spChg chg="mod">
          <ac:chgData name="Ed Godfrey" userId="61aa7c48ee0e3db0" providerId="LiveId" clId="{ACFC8FDA-7E52-4E2B-A3F0-30592607B02D}" dt="2025-04-26T17:45:16.963" v="33" actId="113"/>
          <ac:spMkLst>
            <pc:docMk/>
            <pc:sldMk cId="3970498772" sldId="1269"/>
            <ac:spMk id="3" creationId="{931ED419-8DC3-DCD1-6556-EA0878EA378C}"/>
          </ac:spMkLst>
        </pc:spChg>
        <pc:spChg chg="mod">
          <ac:chgData name="Ed Godfrey" userId="61aa7c48ee0e3db0" providerId="LiveId" clId="{ACFC8FDA-7E52-4E2B-A3F0-30592607B02D}" dt="2025-04-26T17:45:26.753" v="51" actId="20577"/>
          <ac:spMkLst>
            <pc:docMk/>
            <pc:sldMk cId="3970498772" sldId="1269"/>
            <ac:spMk id="6" creationId="{A953B167-200B-EC1D-722E-3D017EE50B8B}"/>
          </ac:spMkLst>
        </pc:spChg>
      </pc:sldChg>
      <pc:sldChg chg="modSp mod">
        <pc:chgData name="Ed Godfrey" userId="61aa7c48ee0e3db0" providerId="LiveId" clId="{ACFC8FDA-7E52-4E2B-A3F0-30592607B02D}" dt="2025-04-26T18:05:06.086" v="666" actId="255"/>
        <pc:sldMkLst>
          <pc:docMk/>
          <pc:sldMk cId="2090760885" sldId="1277"/>
        </pc:sldMkLst>
        <pc:spChg chg="mod">
          <ac:chgData name="Ed Godfrey" userId="61aa7c48ee0e3db0" providerId="LiveId" clId="{ACFC8FDA-7E52-4E2B-A3F0-30592607B02D}" dt="2025-04-26T18:05:06.086" v="666" actId="255"/>
          <ac:spMkLst>
            <pc:docMk/>
            <pc:sldMk cId="2090760885" sldId="1277"/>
            <ac:spMk id="3" creationId="{7CBE1C21-5AD0-ECEF-D5A4-CB03AA658058}"/>
          </ac:spMkLst>
        </pc:spChg>
        <pc:spChg chg="mod">
          <ac:chgData name="Ed Godfrey" userId="61aa7c48ee0e3db0" providerId="LiveId" clId="{ACFC8FDA-7E52-4E2B-A3F0-30592607B02D}" dt="2025-04-26T18:04:54.312" v="664" actId="20577"/>
          <ac:spMkLst>
            <pc:docMk/>
            <pc:sldMk cId="2090760885" sldId="1277"/>
            <ac:spMk id="6" creationId="{83970C4B-0A50-BE8B-5D7A-4C61E15E6270}"/>
          </ac:spMkLst>
        </pc:spChg>
      </pc:sldChg>
      <pc:sldChg chg="modSp mod modAnim">
        <pc:chgData name="Ed Godfrey" userId="61aa7c48ee0e3db0" providerId="LiveId" clId="{ACFC8FDA-7E52-4E2B-A3F0-30592607B02D}" dt="2025-04-26T18:12:50.869" v="901"/>
        <pc:sldMkLst>
          <pc:docMk/>
          <pc:sldMk cId="3186944207" sldId="1278"/>
        </pc:sldMkLst>
        <pc:spChg chg="mod">
          <ac:chgData name="Ed Godfrey" userId="61aa7c48ee0e3db0" providerId="LiveId" clId="{ACFC8FDA-7E52-4E2B-A3F0-30592607B02D}" dt="2025-04-26T18:12:19.166" v="891" actId="113"/>
          <ac:spMkLst>
            <pc:docMk/>
            <pc:sldMk cId="3186944207" sldId="1278"/>
            <ac:spMk id="3" creationId="{6994F2CA-290B-172C-5028-367D92DADDEC}"/>
          </ac:spMkLst>
        </pc:spChg>
        <pc:spChg chg="mod">
          <ac:chgData name="Ed Godfrey" userId="61aa7c48ee0e3db0" providerId="LiveId" clId="{ACFC8FDA-7E52-4E2B-A3F0-30592607B02D}" dt="2025-04-26T18:11:48.809" v="881" actId="20577"/>
          <ac:spMkLst>
            <pc:docMk/>
            <pc:sldMk cId="3186944207" sldId="1278"/>
            <ac:spMk id="6" creationId="{AE2E8162-B66B-2EFE-B563-EF21BA9CCFF6}"/>
          </ac:spMkLst>
        </pc:spChg>
      </pc:sldChg>
      <pc:sldChg chg="modSp mod ord">
        <pc:chgData name="Ed Godfrey" userId="61aa7c48ee0e3db0" providerId="LiveId" clId="{ACFC8FDA-7E52-4E2B-A3F0-30592607B02D}" dt="2025-04-26T18:09:59.123" v="838" actId="20577"/>
        <pc:sldMkLst>
          <pc:docMk/>
          <pc:sldMk cId="1211553551" sldId="1279"/>
        </pc:sldMkLst>
        <pc:spChg chg="mod">
          <ac:chgData name="Ed Godfrey" userId="61aa7c48ee0e3db0" providerId="LiveId" clId="{ACFC8FDA-7E52-4E2B-A3F0-30592607B02D}" dt="2025-04-26T18:09:46.721" v="815" actId="113"/>
          <ac:spMkLst>
            <pc:docMk/>
            <pc:sldMk cId="1211553551" sldId="1279"/>
            <ac:spMk id="3" creationId="{464A34BF-EFC4-AF8D-91ED-0FDA50F0FAB3}"/>
          </ac:spMkLst>
        </pc:spChg>
        <pc:spChg chg="mod">
          <ac:chgData name="Ed Godfrey" userId="61aa7c48ee0e3db0" providerId="LiveId" clId="{ACFC8FDA-7E52-4E2B-A3F0-30592607B02D}" dt="2025-04-26T18:09:59.123" v="838" actId="20577"/>
          <ac:spMkLst>
            <pc:docMk/>
            <pc:sldMk cId="1211553551" sldId="1279"/>
            <ac:spMk id="6" creationId="{AD4005C9-F9A6-941D-3DB1-224A304B68F3}"/>
          </ac:spMkLst>
        </pc:spChg>
      </pc:sldChg>
      <pc:sldChg chg="modSp mod ord">
        <pc:chgData name="Ed Godfrey" userId="61aa7c48ee0e3db0" providerId="LiveId" clId="{ACFC8FDA-7E52-4E2B-A3F0-30592607B02D}" dt="2025-04-26T18:10:30.165" v="858" actId="20577"/>
        <pc:sldMkLst>
          <pc:docMk/>
          <pc:sldMk cId="4293759408" sldId="1280"/>
        </pc:sldMkLst>
        <pc:spChg chg="mod">
          <ac:chgData name="Ed Godfrey" userId="61aa7c48ee0e3db0" providerId="LiveId" clId="{ACFC8FDA-7E52-4E2B-A3F0-30592607B02D}" dt="2025-04-26T18:10:24.935" v="844" actId="113"/>
          <ac:spMkLst>
            <pc:docMk/>
            <pc:sldMk cId="4293759408" sldId="1280"/>
            <ac:spMk id="3" creationId="{1AD64103-93AB-DE84-B0DC-AA4CCD0CEA02}"/>
          </ac:spMkLst>
        </pc:spChg>
        <pc:spChg chg="mod">
          <ac:chgData name="Ed Godfrey" userId="61aa7c48ee0e3db0" providerId="LiveId" clId="{ACFC8FDA-7E52-4E2B-A3F0-30592607B02D}" dt="2025-04-26T18:10:30.165" v="858" actId="20577"/>
          <ac:spMkLst>
            <pc:docMk/>
            <pc:sldMk cId="4293759408" sldId="1280"/>
            <ac:spMk id="6" creationId="{54F068E5-23B3-4A57-3888-1DB2A5DF8F83}"/>
          </ac:spMkLst>
        </pc:spChg>
      </pc:sldChg>
      <pc:sldChg chg="modSp mod modAnim">
        <pc:chgData name="Ed Godfrey" userId="61aa7c48ee0e3db0" providerId="LiveId" clId="{ACFC8FDA-7E52-4E2B-A3F0-30592607B02D}" dt="2025-04-26T18:21:11.688" v="1301"/>
        <pc:sldMkLst>
          <pc:docMk/>
          <pc:sldMk cId="1004910780" sldId="1281"/>
        </pc:sldMkLst>
        <pc:spChg chg="mod">
          <ac:chgData name="Ed Godfrey" userId="61aa7c48ee0e3db0" providerId="LiveId" clId="{ACFC8FDA-7E52-4E2B-A3F0-30592607B02D}" dt="2025-04-26T18:20:35.342" v="1291" actId="255"/>
          <ac:spMkLst>
            <pc:docMk/>
            <pc:sldMk cId="1004910780" sldId="1281"/>
            <ac:spMk id="3" creationId="{26F2A552-4A15-9B5A-322B-5E69B4790800}"/>
          </ac:spMkLst>
        </pc:spChg>
        <pc:spChg chg="mod">
          <ac:chgData name="Ed Godfrey" userId="61aa7c48ee0e3db0" providerId="LiveId" clId="{ACFC8FDA-7E52-4E2B-A3F0-30592607B02D}" dt="2025-04-26T18:14:40.978" v="914" actId="20577"/>
          <ac:spMkLst>
            <pc:docMk/>
            <pc:sldMk cId="1004910780" sldId="1281"/>
            <ac:spMk id="6" creationId="{9B104E93-E872-3ED3-710A-306ED8C0F82A}"/>
          </ac:spMkLst>
        </pc:spChg>
      </pc:sldChg>
      <pc:sldChg chg="del">
        <pc:chgData name="Ed Godfrey" userId="61aa7c48ee0e3db0" providerId="LiveId" clId="{ACFC8FDA-7E52-4E2B-A3F0-30592607B02D}" dt="2025-04-26T18:22:02.480" v="1303" actId="47"/>
        <pc:sldMkLst>
          <pc:docMk/>
          <pc:sldMk cId="1877439655" sldId="1282"/>
        </pc:sldMkLst>
      </pc:sldChg>
      <pc:sldChg chg="del">
        <pc:chgData name="Ed Godfrey" userId="61aa7c48ee0e3db0" providerId="LiveId" clId="{ACFC8FDA-7E52-4E2B-A3F0-30592607B02D}" dt="2025-04-26T18:22:03.365" v="1305" actId="47"/>
        <pc:sldMkLst>
          <pc:docMk/>
          <pc:sldMk cId="3135769652" sldId="1283"/>
        </pc:sldMkLst>
      </pc:sldChg>
      <pc:sldChg chg="del">
        <pc:chgData name="Ed Godfrey" userId="61aa7c48ee0e3db0" providerId="LiveId" clId="{ACFC8FDA-7E52-4E2B-A3F0-30592607B02D}" dt="2025-04-26T18:22:03.719" v="1306" actId="47"/>
        <pc:sldMkLst>
          <pc:docMk/>
          <pc:sldMk cId="2069789583" sldId="1284"/>
        </pc:sldMkLst>
      </pc:sldChg>
      <pc:sldChg chg="del">
        <pc:chgData name="Ed Godfrey" userId="61aa7c48ee0e3db0" providerId="LiveId" clId="{ACFC8FDA-7E52-4E2B-A3F0-30592607B02D}" dt="2025-04-26T18:22:04.136" v="1307" actId="47"/>
        <pc:sldMkLst>
          <pc:docMk/>
          <pc:sldMk cId="1657051437" sldId="1285"/>
        </pc:sldMkLst>
      </pc:sldChg>
      <pc:sldChg chg="del">
        <pc:chgData name="Ed Godfrey" userId="61aa7c48ee0e3db0" providerId="LiveId" clId="{ACFC8FDA-7E52-4E2B-A3F0-30592607B02D}" dt="2025-04-26T18:22:04.782" v="1308" actId="47"/>
        <pc:sldMkLst>
          <pc:docMk/>
          <pc:sldMk cId="3003782915" sldId="1286"/>
        </pc:sldMkLst>
      </pc:sldChg>
      <pc:sldChg chg="del">
        <pc:chgData name="Ed Godfrey" userId="61aa7c48ee0e3db0" providerId="LiveId" clId="{ACFC8FDA-7E52-4E2B-A3F0-30592607B02D}" dt="2025-04-26T18:22:05.091" v="1309" actId="47"/>
        <pc:sldMkLst>
          <pc:docMk/>
          <pc:sldMk cId="2167996162" sldId="1287"/>
        </pc:sldMkLst>
      </pc:sldChg>
      <pc:sldChg chg="del">
        <pc:chgData name="Ed Godfrey" userId="61aa7c48ee0e3db0" providerId="LiveId" clId="{ACFC8FDA-7E52-4E2B-A3F0-30592607B02D}" dt="2025-04-26T18:22:05.673" v="1310" actId="47"/>
        <pc:sldMkLst>
          <pc:docMk/>
          <pc:sldMk cId="484674049" sldId="1288"/>
        </pc:sldMkLst>
      </pc:sldChg>
      <pc:sldChg chg="del">
        <pc:chgData name="Ed Godfrey" userId="61aa7c48ee0e3db0" providerId="LiveId" clId="{ACFC8FDA-7E52-4E2B-A3F0-30592607B02D}" dt="2025-04-26T18:22:06.153" v="1311" actId="47"/>
        <pc:sldMkLst>
          <pc:docMk/>
          <pc:sldMk cId="3965322017" sldId="1289"/>
        </pc:sldMkLst>
      </pc:sldChg>
      <pc:sldChg chg="del">
        <pc:chgData name="Ed Godfrey" userId="61aa7c48ee0e3db0" providerId="LiveId" clId="{ACFC8FDA-7E52-4E2B-A3F0-30592607B02D}" dt="2025-04-26T18:22:06.784" v="1312" actId="47"/>
        <pc:sldMkLst>
          <pc:docMk/>
          <pc:sldMk cId="2644514218" sldId="1290"/>
        </pc:sldMkLst>
      </pc:sldChg>
      <pc:sldChg chg="del">
        <pc:chgData name="Ed Godfrey" userId="61aa7c48ee0e3db0" providerId="LiveId" clId="{ACFC8FDA-7E52-4E2B-A3F0-30592607B02D}" dt="2025-04-26T18:22:07.495" v="1313" actId="47"/>
        <pc:sldMkLst>
          <pc:docMk/>
          <pc:sldMk cId="2178354107" sldId="1291"/>
        </pc:sldMkLst>
      </pc:sldChg>
      <pc:sldChg chg="modSp add mod modAnim">
        <pc:chgData name="Ed Godfrey" userId="61aa7c48ee0e3db0" providerId="LiveId" clId="{ACFC8FDA-7E52-4E2B-A3F0-30592607B02D}" dt="2025-04-26T18:00:57.473" v="549"/>
        <pc:sldMkLst>
          <pc:docMk/>
          <pc:sldMk cId="3373559301" sldId="1292"/>
        </pc:sldMkLst>
        <pc:spChg chg="mod">
          <ac:chgData name="Ed Godfrey" userId="61aa7c48ee0e3db0" providerId="LiveId" clId="{ACFC8FDA-7E52-4E2B-A3F0-30592607B02D}" dt="2025-04-26T17:59:15.761" v="528" actId="20577"/>
          <ac:spMkLst>
            <pc:docMk/>
            <pc:sldMk cId="3373559301" sldId="1292"/>
            <ac:spMk id="3" creationId="{22C7E997-7658-5786-2AA6-BF1BE160A320}"/>
          </ac:spMkLst>
        </pc:spChg>
        <pc:spChg chg="mod">
          <ac:chgData name="Ed Godfrey" userId="61aa7c48ee0e3db0" providerId="LiveId" clId="{ACFC8FDA-7E52-4E2B-A3F0-30592607B02D}" dt="2025-04-26T17:59:51.714" v="532" actId="20577"/>
          <ac:spMkLst>
            <pc:docMk/>
            <pc:sldMk cId="3373559301" sldId="1292"/>
            <ac:spMk id="6" creationId="{257D45C2-9B59-E5E4-2E74-37B245F9F558}"/>
          </ac:spMkLst>
        </pc:spChg>
      </pc:sldChg>
      <pc:sldChg chg="modSp add modAnim">
        <pc:chgData name="Ed Godfrey" userId="61aa7c48ee0e3db0" providerId="LiveId" clId="{ACFC8FDA-7E52-4E2B-A3F0-30592607B02D}" dt="2025-04-26T18:03:35.729" v="647"/>
        <pc:sldMkLst>
          <pc:docMk/>
          <pc:sldMk cId="4293296682" sldId="1293"/>
        </pc:sldMkLst>
        <pc:spChg chg="mod">
          <ac:chgData name="Ed Godfrey" userId="61aa7c48ee0e3db0" providerId="LiveId" clId="{ACFC8FDA-7E52-4E2B-A3F0-30592607B02D}" dt="2025-04-26T18:03:27.418" v="643" actId="15"/>
          <ac:spMkLst>
            <pc:docMk/>
            <pc:sldMk cId="4293296682" sldId="1293"/>
            <ac:spMk id="2" creationId="{94DA82BC-A8D9-FCC5-BAAF-DBC3F963F9CE}"/>
          </ac:spMkLst>
        </pc:spChg>
      </pc:sldChg>
      <pc:sldChg chg="add modAnim">
        <pc:chgData name="Ed Godfrey" userId="61aa7c48ee0e3db0" providerId="LiveId" clId="{ACFC8FDA-7E52-4E2B-A3F0-30592607B02D}" dt="2025-04-26T18:06:05.751" v="668"/>
        <pc:sldMkLst>
          <pc:docMk/>
          <pc:sldMk cId="2456934278" sldId="1294"/>
        </pc:sldMkLst>
      </pc:sldChg>
      <pc:sldChg chg="modSp add mod modAnim">
        <pc:chgData name="Ed Godfrey" userId="61aa7c48ee0e3db0" providerId="LiveId" clId="{ACFC8FDA-7E52-4E2B-A3F0-30592607B02D}" dt="2025-04-26T18:09:06.435" v="809"/>
        <pc:sldMkLst>
          <pc:docMk/>
          <pc:sldMk cId="66980632" sldId="1295"/>
        </pc:sldMkLst>
        <pc:spChg chg="mod">
          <ac:chgData name="Ed Godfrey" userId="61aa7c48ee0e3db0" providerId="LiveId" clId="{ACFC8FDA-7E52-4E2B-A3F0-30592607B02D}" dt="2025-04-26T18:08:55.948" v="801" actId="5793"/>
          <ac:spMkLst>
            <pc:docMk/>
            <pc:sldMk cId="66980632" sldId="1295"/>
            <ac:spMk id="2" creationId="{EB7989F7-1617-EFBB-60EA-D2C60C74A8C6}"/>
          </ac:spMkLst>
        </pc:spChg>
        <pc:spChg chg="mod">
          <ac:chgData name="Ed Godfrey" userId="61aa7c48ee0e3db0" providerId="LiveId" clId="{ACFC8FDA-7E52-4E2B-A3F0-30592607B02D}" dt="2025-04-26T18:07:35.099" v="766" actId="115"/>
          <ac:spMkLst>
            <pc:docMk/>
            <pc:sldMk cId="66980632" sldId="1295"/>
            <ac:spMk id="3" creationId="{4D2A63D0-ED2A-8A8F-737F-AF6D34652542}"/>
          </ac:spMkLst>
        </pc:spChg>
      </pc:sldChg>
      <pc:sldChg chg="add modAnim">
        <pc:chgData name="Ed Godfrey" userId="61aa7c48ee0e3db0" providerId="LiveId" clId="{ACFC8FDA-7E52-4E2B-A3F0-30592607B02D}" dt="2025-04-26T18:10:58.436" v="860"/>
        <pc:sldMkLst>
          <pc:docMk/>
          <pc:sldMk cId="3290304826" sldId="1296"/>
        </pc:sldMkLst>
      </pc:sldChg>
      <pc:sldChg chg="add">
        <pc:chgData name="Ed Godfrey" userId="61aa7c48ee0e3db0" providerId="LiveId" clId="{ACFC8FDA-7E52-4E2B-A3F0-30592607B02D}" dt="2025-04-26T18:13:28.899" v="902"/>
        <pc:sldMkLst>
          <pc:docMk/>
          <pc:sldMk cId="3582346199" sldId="1297"/>
        </pc:sldMkLst>
      </pc:sldChg>
      <pc:sldChg chg="add">
        <pc:chgData name="Ed Godfrey" userId="61aa7c48ee0e3db0" providerId="LiveId" clId="{ACFC8FDA-7E52-4E2B-A3F0-30592607B02D}" dt="2025-04-26T18:22:00.234" v="1302"/>
        <pc:sldMkLst>
          <pc:docMk/>
          <pc:sldMk cId="569034986" sldId="129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2F8546-4494-4EF0-BC71-A5F49C8F2027}" type="datetimeFigureOut">
              <a:rPr lang="en-US" smtClean="0"/>
              <a:t>4/26/2025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362107-8677-4C69-8309-1D3CF4C57A75}" type="slidenum">
              <a:rPr lang="en-US" smtClean="0"/>
              <a:t>‹#›</a:t>
            </a:fld>
            <a:endParaRPr lang="en-US"/>
          </a:p>
        </p:txBody>
      </p:sp>
    </p:spTree>
    <p:extLst>
      <p:ext uri="{BB962C8B-B14F-4D97-AF65-F5344CB8AC3E}">
        <p14:creationId xmlns:p14="http://schemas.microsoft.com/office/powerpoint/2010/main" val="1480552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4/26/2025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4/26/2025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4/26/2025</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Obligation</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:12-13</a:t>
            </a: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April 27, 2025</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E2DDF-462C-1EC4-358F-AF571EBF961F}"/>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D2A63D0-ED2A-8A8F-737F-AF6D34652542}"/>
              </a:ext>
            </a:extLst>
          </p:cNvPr>
          <p:cNvSpPr txBox="1">
            <a:spLocks noChangeArrowheads="1"/>
          </p:cNvSpPr>
          <p:nvPr/>
        </p:nvSpPr>
        <p:spPr bwMode="auto">
          <a:xfrm>
            <a:off x="158496" y="898767"/>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i="0" dirty="0">
                <a:solidFill>
                  <a:schemeClr val="tx1"/>
                </a:solidFill>
                <a:latin typeface="Arial" panose="020B0604020202020204" pitchFamily="34" charset="0"/>
              </a:rPr>
              <a:t>The believer’s obligation (8:12-13a)</a:t>
            </a:r>
          </a:p>
          <a:p>
            <a:pPr marL="857250" lvl="0" indent="-857250">
              <a:buFont typeface="+mj-lt"/>
              <a:buAutoNum type="romanUcPeriod"/>
            </a:pPr>
            <a:r>
              <a:rPr lang="en-US" i="0" dirty="0">
                <a:solidFill>
                  <a:schemeClr val="tx1"/>
                </a:solidFill>
                <a:latin typeface="Arial" panose="020B0604020202020204" pitchFamily="34" charset="0"/>
              </a:rPr>
              <a:t>The believer’s occupation (8:13b)</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…but if by the Spirit </a:t>
            </a:r>
            <a:r>
              <a:rPr 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you are putting to death the deeds of the body</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you will live. </a:t>
            </a: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4525DFEE-E775-814F-8497-9CB698ADC00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Obligation </a:t>
            </a:r>
            <a:r>
              <a:rPr lang="en-US" sz="2800" dirty="0">
                <a:latin typeface="Arial" panose="020B0604020202020204" pitchFamily="34" charset="0"/>
                <a:cs typeface="Arial" panose="020B0604020202020204" pitchFamily="34" charset="0"/>
              </a:rPr>
              <a:t>(Romans 8:12-13)</a:t>
            </a:r>
          </a:p>
        </p:txBody>
      </p:sp>
      <p:sp>
        <p:nvSpPr>
          <p:cNvPr id="2" name="TextBox 1">
            <a:extLst>
              <a:ext uri="{FF2B5EF4-FFF2-40B4-BE49-F238E27FC236}">
                <a16:creationId xmlns:a16="http://schemas.microsoft.com/office/drawing/2014/main" id="{EB7989F7-1617-EFBB-60EA-D2C60C74A8C6}"/>
              </a:ext>
            </a:extLst>
          </p:cNvPr>
          <p:cNvSpPr txBox="1"/>
          <p:nvPr/>
        </p:nvSpPr>
        <p:spPr>
          <a:xfrm>
            <a:off x="546410" y="2910466"/>
            <a:ext cx="11358352" cy="1354217"/>
          </a:xfrm>
          <a:prstGeom prst="rect">
            <a:avLst/>
          </a:prstGeom>
          <a:noFill/>
        </p:spPr>
        <p:txBody>
          <a:bodyPr wrap="square" rtlCol="0">
            <a:spAutoFit/>
          </a:bodyPr>
          <a:lstStyle/>
          <a:p>
            <a:pPr algn="just"/>
            <a:r>
              <a:rPr lang="en-US" sz="3200" i="1" dirty="0">
                <a:latin typeface="Arial" panose="020B0604020202020204" pitchFamily="34" charset="0"/>
                <a:cs typeface="Arial" panose="020B0604020202020204" pitchFamily="34" charset="0"/>
              </a:rPr>
              <a:t>“cut the nerve of your instinctive actions by obeying the Spirit.” (8:13b – Phillips)</a:t>
            </a:r>
            <a:r>
              <a:rPr lang="en-US" sz="3200" dirty="0">
                <a:latin typeface="Arial" panose="020B0604020202020204" pitchFamily="34" charset="0"/>
                <a:cs typeface="Arial" panose="020B0604020202020204" pitchFamily="34" charset="0"/>
              </a:rPr>
              <a:t> </a:t>
            </a:r>
            <a:endParaRPr lang="en-US" sz="32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669806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62E4F4-4AE4-630E-BC04-F6A2730E5B20}"/>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464A34BF-EFC4-AF8D-91ED-0FDA50F0FAB3}"/>
              </a:ext>
            </a:extLst>
          </p:cNvPr>
          <p:cNvSpPr txBox="1">
            <a:spLocks noChangeArrowheads="1"/>
          </p:cNvSpPr>
          <p:nvPr/>
        </p:nvSpPr>
        <p:spPr bwMode="auto">
          <a:xfrm>
            <a:off x="173038" y="801254"/>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19 Now the deeds of the flesh are evident, which are: immorality, impurity, sensuality, 20 idolatry, sorcery, enmities, strife, jealousy, outbursts of anger, disputes, dissensions, factions, 21 envying, drunkenness, carousing, and things like these, of which I forewarn you, just as I have forewarned you, that those who practice such things will not inherit the kingdom of God.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D4005C9-F9A6-941D-3DB1-224A304B68F3}"/>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Galatians 5:19-21</a:t>
            </a:r>
          </a:p>
        </p:txBody>
      </p:sp>
    </p:spTree>
    <p:extLst>
      <p:ext uri="{BB962C8B-B14F-4D97-AF65-F5344CB8AC3E}">
        <p14:creationId xmlns:p14="http://schemas.microsoft.com/office/powerpoint/2010/main" val="1211553551"/>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2B341-7326-1A33-1D9B-60A2E41B718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1AD64103-93AB-DE84-B0DC-AA4CCD0CEA02}"/>
              </a:ext>
            </a:extLst>
          </p:cNvPr>
          <p:cNvSpPr txBox="1">
            <a:spLocks noChangeArrowheads="1"/>
          </p:cNvSpPr>
          <p:nvPr/>
        </p:nvSpPr>
        <p:spPr bwMode="auto">
          <a:xfrm>
            <a:off x="173038" y="801254"/>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Therefore consider the members of your earthly body as dead to immorality, impurity, passion, evil desire, and greed, which amounts to idolatry. </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54F068E5-23B3-4A57-3888-1DB2A5DF8F83}"/>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Colossians 3:5</a:t>
            </a:r>
          </a:p>
        </p:txBody>
      </p:sp>
    </p:spTree>
    <p:extLst>
      <p:ext uri="{BB962C8B-B14F-4D97-AF65-F5344CB8AC3E}">
        <p14:creationId xmlns:p14="http://schemas.microsoft.com/office/powerpoint/2010/main" val="4293759408"/>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79E017-67EA-6A4E-FBB2-7AF78ADD517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E2ABE8A3-8ED6-D0E6-4A14-0EB764705EFA}"/>
              </a:ext>
            </a:extLst>
          </p:cNvPr>
          <p:cNvSpPr txBox="1">
            <a:spLocks noChangeArrowheads="1"/>
          </p:cNvSpPr>
          <p:nvPr/>
        </p:nvSpPr>
        <p:spPr bwMode="auto">
          <a:xfrm>
            <a:off x="158496" y="898767"/>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i="0" dirty="0">
                <a:solidFill>
                  <a:schemeClr val="tx1"/>
                </a:solidFill>
                <a:latin typeface="Arial" panose="020B0604020202020204" pitchFamily="34" charset="0"/>
              </a:rPr>
              <a:t>The believer’s obligation (8:12-13a)</a:t>
            </a:r>
          </a:p>
          <a:p>
            <a:pPr marL="857250" lvl="0" indent="-857250">
              <a:buFont typeface="+mj-lt"/>
              <a:buAutoNum type="romanUcPeriod"/>
            </a:pPr>
            <a:r>
              <a:rPr lang="en-US" i="0" dirty="0">
                <a:solidFill>
                  <a:schemeClr val="tx1"/>
                </a:solidFill>
                <a:latin typeface="Arial" panose="020B0604020202020204" pitchFamily="34" charset="0"/>
              </a:rPr>
              <a:t>The believer’s occupation (8:13b)</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…but if by the Spirit </a:t>
            </a:r>
            <a:r>
              <a:rPr 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you are putting to death the deeds of the body</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you will live. </a:t>
            </a: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663CC5B1-E38D-F831-EB7A-70759D1BAE4D}"/>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Obligation </a:t>
            </a:r>
            <a:r>
              <a:rPr lang="en-US" sz="2800" dirty="0">
                <a:latin typeface="Arial" panose="020B0604020202020204" pitchFamily="34" charset="0"/>
                <a:cs typeface="Arial" panose="020B0604020202020204" pitchFamily="34" charset="0"/>
              </a:rPr>
              <a:t>(Romans 8:12-13)</a:t>
            </a:r>
          </a:p>
        </p:txBody>
      </p:sp>
      <p:sp>
        <p:nvSpPr>
          <p:cNvPr id="2" name="TextBox 1">
            <a:extLst>
              <a:ext uri="{FF2B5EF4-FFF2-40B4-BE49-F238E27FC236}">
                <a16:creationId xmlns:a16="http://schemas.microsoft.com/office/drawing/2014/main" id="{69757EB0-ABFD-FD8F-3D2F-FD5264A04632}"/>
              </a:ext>
            </a:extLst>
          </p:cNvPr>
          <p:cNvSpPr txBox="1"/>
          <p:nvPr/>
        </p:nvSpPr>
        <p:spPr>
          <a:xfrm>
            <a:off x="546410" y="2910466"/>
            <a:ext cx="11358352" cy="1354217"/>
          </a:xfrm>
          <a:prstGeom prst="rect">
            <a:avLst/>
          </a:prstGeom>
          <a:noFill/>
        </p:spPr>
        <p:txBody>
          <a:bodyPr wrap="square" rtlCol="0">
            <a:spAutoFit/>
          </a:bodyPr>
          <a:lstStyle/>
          <a:p>
            <a:pPr algn="just"/>
            <a:r>
              <a:rPr lang="en-US" sz="3200" i="1" dirty="0">
                <a:latin typeface="Arial" panose="020B0604020202020204" pitchFamily="34" charset="0"/>
                <a:cs typeface="Arial" panose="020B0604020202020204" pitchFamily="34" charset="0"/>
              </a:rPr>
              <a:t>“cut the nerve of your instinctive actions by obeying the Spirit.” (8:13b – Phillips)</a:t>
            </a:r>
            <a:r>
              <a:rPr lang="en-US" sz="3200" dirty="0">
                <a:latin typeface="Arial" panose="020B0604020202020204" pitchFamily="34" charset="0"/>
                <a:cs typeface="Arial" panose="020B0604020202020204" pitchFamily="34" charset="0"/>
              </a:rPr>
              <a:t> </a:t>
            </a:r>
            <a:endParaRPr lang="en-US" sz="32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290304826"/>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BD9ADC-1092-3656-1778-B16B6B2CFA22}"/>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6994F2CA-290B-172C-5028-367D92DADDEC}"/>
              </a:ext>
            </a:extLst>
          </p:cNvPr>
          <p:cNvSpPr txBox="1">
            <a:spLocks noChangeArrowheads="1"/>
          </p:cNvSpPr>
          <p:nvPr/>
        </p:nvSpPr>
        <p:spPr bwMode="auto">
          <a:xfrm>
            <a:off x="173038" y="801254"/>
            <a:ext cx="11805602" cy="6186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“Nip it in the bud, deal with it at once; never let it get even a moment’s foothold... Expose the thing and say, ‘This is evil, this is vileness, this is the thing that drove the first man out of Paradise’.” </a:t>
            </a:r>
          </a:p>
          <a:p>
            <a:pPr marL="0" marR="0" algn="just"/>
            <a:endParaRPr lang="en-US" sz="3600" b="0" dirty="0">
              <a:solidFill>
                <a:schemeClr val="tx1"/>
              </a:solidFill>
              <a:latin typeface="Arial" panose="020B0604020202020204" pitchFamily="34" charset="0"/>
              <a:ea typeface="Calibri" panose="020F0502020204030204" pitchFamily="34" charset="0"/>
              <a:cs typeface="Times New Roman" panose="02020603050405020304" pitchFamily="18" charset="0"/>
            </a:endParaRPr>
          </a:p>
          <a:p>
            <a:r>
              <a:rPr lang="en-US" sz="36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“Pull it out, look at it, denounce it, hate it for what it is; then you have really dealt with it. You must not merely push it back in a spirit of fear, and in a timorous manner. Bring it out, expose it, </a:t>
            </a:r>
            <a:r>
              <a:rPr lang="en-US" sz="3600" b="0" i="1" dirty="0" err="1">
                <a:solidFill>
                  <a:schemeClr val="tx1"/>
                </a:solidFill>
                <a:effectLst/>
                <a:latin typeface="Arial" panose="020B0604020202020204" pitchFamily="34" charset="0"/>
                <a:ea typeface="Calibri" panose="020F0502020204030204" pitchFamily="34" charset="0"/>
                <a:cs typeface="Times New Roman" panose="02020603050405020304" pitchFamily="18" charset="0"/>
              </a:rPr>
              <a:t>analyse</a:t>
            </a:r>
            <a:r>
              <a:rPr lang="en-US" sz="3600" b="0" i="1"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it; and then denounce it for what it is until you hate it.”</a:t>
            </a:r>
            <a:r>
              <a:rPr lang="en-US" sz="3600" b="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AE2E8162-B66B-2EFE-B563-EF21BA9CCFF6}"/>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 Martyn Lloyd-Jones</a:t>
            </a:r>
          </a:p>
        </p:txBody>
      </p:sp>
    </p:spTree>
    <p:extLst>
      <p:ext uri="{BB962C8B-B14F-4D97-AF65-F5344CB8AC3E}">
        <p14:creationId xmlns:p14="http://schemas.microsoft.com/office/powerpoint/2010/main" val="318694420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2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0D1E11-F297-ED8C-D89D-AF080DF53406}"/>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C739C46-371A-E632-EA20-4F84E9005518}"/>
              </a:ext>
            </a:extLst>
          </p:cNvPr>
          <p:cNvSpPr txBox="1">
            <a:spLocks noChangeArrowheads="1"/>
          </p:cNvSpPr>
          <p:nvPr/>
        </p:nvSpPr>
        <p:spPr bwMode="auto">
          <a:xfrm>
            <a:off x="158496" y="898767"/>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i="0" dirty="0">
                <a:solidFill>
                  <a:schemeClr val="tx1"/>
                </a:solidFill>
                <a:latin typeface="Arial" panose="020B0604020202020204" pitchFamily="34" charset="0"/>
              </a:rPr>
              <a:t>The believer’s obligation (8:12-13a)</a:t>
            </a:r>
          </a:p>
          <a:p>
            <a:pPr marL="857250" lvl="0" indent="-857250">
              <a:buFont typeface="+mj-lt"/>
              <a:buAutoNum type="romanUcPeriod"/>
            </a:pPr>
            <a:r>
              <a:rPr lang="en-US" i="0" dirty="0">
                <a:solidFill>
                  <a:schemeClr val="tx1"/>
                </a:solidFill>
                <a:latin typeface="Arial" panose="020B0604020202020204" pitchFamily="34" charset="0"/>
              </a:rPr>
              <a:t>The believer’s occupation (8:13b)</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…but if by the Spirit </a:t>
            </a:r>
            <a:r>
              <a:rPr lang="en-US" sz="2800" u="sng" dirty="0">
                <a:solidFill>
                  <a:schemeClr val="tx1"/>
                </a:solidFill>
                <a:latin typeface="Calibri" panose="020F0502020204030204" pitchFamily="34" charset="0"/>
                <a:ea typeface="Calibri" panose="020F0502020204030204" pitchFamily="34" charset="0"/>
                <a:cs typeface="Calibri" panose="020F0502020204030204" pitchFamily="34" charset="0"/>
              </a:rPr>
              <a:t>you are putting to death the deeds of the body</a:t>
            </a:r>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 you will live. </a:t>
            </a: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D2DE8D1C-06BD-1DCE-6BD6-48392DD33EE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Obligation </a:t>
            </a:r>
            <a:r>
              <a:rPr lang="en-US" sz="2800" dirty="0">
                <a:latin typeface="Arial" panose="020B0604020202020204" pitchFamily="34" charset="0"/>
                <a:cs typeface="Arial" panose="020B0604020202020204" pitchFamily="34" charset="0"/>
              </a:rPr>
              <a:t>(Romans 8:12-13)</a:t>
            </a:r>
          </a:p>
        </p:txBody>
      </p:sp>
      <p:sp>
        <p:nvSpPr>
          <p:cNvPr id="2" name="TextBox 1">
            <a:extLst>
              <a:ext uri="{FF2B5EF4-FFF2-40B4-BE49-F238E27FC236}">
                <a16:creationId xmlns:a16="http://schemas.microsoft.com/office/drawing/2014/main" id="{B8D1251C-FA22-70BD-7AA2-2CC3A479A17C}"/>
              </a:ext>
            </a:extLst>
          </p:cNvPr>
          <p:cNvSpPr txBox="1"/>
          <p:nvPr/>
        </p:nvSpPr>
        <p:spPr>
          <a:xfrm>
            <a:off x="546410" y="2910466"/>
            <a:ext cx="11358352" cy="1354217"/>
          </a:xfrm>
          <a:prstGeom prst="rect">
            <a:avLst/>
          </a:prstGeom>
          <a:noFill/>
        </p:spPr>
        <p:txBody>
          <a:bodyPr wrap="square" rtlCol="0">
            <a:spAutoFit/>
          </a:bodyPr>
          <a:lstStyle/>
          <a:p>
            <a:pPr algn="just"/>
            <a:r>
              <a:rPr lang="en-US" sz="3200" i="1" dirty="0">
                <a:latin typeface="Arial" panose="020B0604020202020204" pitchFamily="34" charset="0"/>
                <a:cs typeface="Arial" panose="020B0604020202020204" pitchFamily="34" charset="0"/>
              </a:rPr>
              <a:t>“cut the nerve of your instinctive actions by obeying the Spirit.” (8:13b – Phillips)</a:t>
            </a:r>
            <a:r>
              <a:rPr lang="en-US" sz="3200" dirty="0">
                <a:latin typeface="Arial" panose="020B0604020202020204" pitchFamily="34" charset="0"/>
                <a:cs typeface="Arial" panose="020B0604020202020204" pitchFamily="34" charset="0"/>
              </a:rPr>
              <a:t> </a:t>
            </a:r>
            <a:endParaRPr lang="en-US" sz="32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82346199"/>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632B42-D68A-2E57-83EB-3EB333ABC4CB}"/>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6F2A552-4A15-9B5A-322B-5E69B4790800}"/>
              </a:ext>
            </a:extLst>
          </p:cNvPr>
          <p:cNvSpPr txBox="1">
            <a:spLocks noChangeArrowheads="1"/>
          </p:cNvSpPr>
          <p:nvPr/>
        </p:nvSpPr>
        <p:spPr bwMode="auto">
          <a:xfrm>
            <a:off x="173038" y="801254"/>
            <a:ext cx="11805602"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742950" marR="0" indent="-742950" algn="just">
              <a:buAutoNum type="arabicPeriod"/>
            </a:pPr>
            <a:r>
              <a:rPr lang="en-US" sz="3800" b="0" i="0" dirty="0">
                <a:solidFill>
                  <a:schemeClr val="tx1"/>
                </a:solidFill>
                <a:latin typeface="Arial" panose="020B0604020202020204" pitchFamily="34" charset="0"/>
                <a:ea typeface="Calibri" panose="020F0502020204030204" pitchFamily="34" charset="0"/>
              </a:rPr>
              <a:t>B</a:t>
            </a:r>
            <a:r>
              <a:rPr lang="en-US" sz="3800" b="0" i="0" dirty="0">
                <a:solidFill>
                  <a:schemeClr val="tx1"/>
                </a:solidFill>
                <a:effectLst/>
                <a:latin typeface="Arial" panose="020B0604020202020204" pitchFamily="34" charset="0"/>
                <a:ea typeface="Times New Roman" panose="02020603050405020304" pitchFamily="18" charset="0"/>
              </a:rPr>
              <a:t>e resolved to diligently recognize the presence of sin in your life</a:t>
            </a:r>
            <a:r>
              <a:rPr lang="en-US" sz="3800" b="0" i="0" dirty="0">
                <a:solidFill>
                  <a:schemeClr val="tx1"/>
                </a:solidFill>
                <a:latin typeface="Arial" panose="020B0604020202020204" pitchFamily="34" charset="0"/>
                <a:ea typeface="Times New Roman" panose="02020603050405020304" pitchFamily="18" charset="0"/>
              </a:rPr>
              <a:t> (Romans 7:25)</a:t>
            </a:r>
          </a:p>
          <a:p>
            <a:pPr marL="742950" marR="0" indent="-742950" algn="just">
              <a:buAutoNum type="arabicPeriod"/>
            </a:pPr>
            <a:r>
              <a:rPr lang="en-US" sz="3800" b="0" i="0" dirty="0">
                <a:solidFill>
                  <a:schemeClr val="tx1"/>
                </a:solidFill>
                <a:latin typeface="Arial" panose="020B0604020202020204" pitchFamily="34" charset="0"/>
                <a:ea typeface="Times New Roman" panose="02020603050405020304" pitchFamily="18" charset="0"/>
              </a:rPr>
              <a:t>Be resolved to fix your heart on God (Psalm 119:5-6; Colossians 3:1-2)</a:t>
            </a:r>
          </a:p>
          <a:p>
            <a:pPr marL="742950" marR="0" indent="-742950" algn="just">
              <a:buAutoNum type="arabicPeriod"/>
            </a:pPr>
            <a:r>
              <a:rPr lang="en-US" sz="3800" b="0" i="0" dirty="0">
                <a:solidFill>
                  <a:schemeClr val="tx1"/>
                </a:solidFill>
                <a:latin typeface="Arial" panose="020B0604020202020204" pitchFamily="34" charset="0"/>
                <a:ea typeface="Times New Roman" panose="02020603050405020304" pitchFamily="18" charset="0"/>
              </a:rPr>
              <a:t>Be resolved to meditate on God’s Word (Psalm 119:11)</a:t>
            </a:r>
          </a:p>
          <a:p>
            <a:pPr marL="742950" marR="0" indent="-742950" algn="just">
              <a:buAutoNum type="arabicPeriod"/>
            </a:pPr>
            <a:r>
              <a:rPr lang="en-US" sz="3800" b="0" i="0" dirty="0">
                <a:solidFill>
                  <a:schemeClr val="tx1"/>
                </a:solidFill>
                <a:latin typeface="Arial" panose="020B0604020202020204" pitchFamily="34" charset="0"/>
                <a:ea typeface="Times New Roman" panose="02020603050405020304" pitchFamily="18" charset="0"/>
              </a:rPr>
              <a:t>Be resolved to commune with God more in prayer (1 Peter 4:7)</a:t>
            </a:r>
          </a:p>
          <a:p>
            <a:pPr marL="742950" marR="0" indent="-742950" algn="just">
              <a:buAutoNum type="arabicPeriod"/>
            </a:pPr>
            <a:r>
              <a:rPr lang="en-US" sz="3800" b="0" i="0" dirty="0">
                <a:solidFill>
                  <a:schemeClr val="tx1"/>
                </a:solidFill>
                <a:latin typeface="Arial" panose="020B0604020202020204" pitchFamily="34" charset="0"/>
                <a:ea typeface="Times New Roman" panose="02020603050405020304" pitchFamily="18" charset="0"/>
              </a:rPr>
              <a:t>Be resolved to practice obedience to God (Psalm 119:9)</a:t>
            </a:r>
          </a:p>
          <a:p>
            <a:pPr marL="742950" marR="0" indent="-742950" algn="just">
              <a:buAutoNum type="arabicPeriod"/>
            </a:pPr>
            <a:endParaRPr lang="en-US" sz="3600" b="0" i="0" dirty="0">
              <a:solidFill>
                <a:schemeClr val="tx1"/>
              </a:solidFill>
              <a:effectLst/>
              <a:latin typeface="Arial" panose="020B0604020202020204" pitchFamily="34" charset="0"/>
              <a:ea typeface="Calibri" panose="020F0502020204030204" pitchFamily="34" charset="0"/>
            </a:endParaRPr>
          </a:p>
        </p:txBody>
      </p:sp>
      <p:sp>
        <p:nvSpPr>
          <p:cNvPr id="6" name="TextBox 5">
            <a:extLst>
              <a:ext uri="{FF2B5EF4-FFF2-40B4-BE49-F238E27FC236}">
                <a16:creationId xmlns:a16="http://schemas.microsoft.com/office/drawing/2014/main" id="{9B104E93-E872-3ED3-710A-306ED8C0F82A}"/>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Applications</a:t>
            </a:r>
          </a:p>
        </p:txBody>
      </p:sp>
    </p:spTree>
    <p:extLst>
      <p:ext uri="{BB962C8B-B14F-4D97-AF65-F5344CB8AC3E}">
        <p14:creationId xmlns:p14="http://schemas.microsoft.com/office/powerpoint/2010/main" val="100491078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25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25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25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25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85F518-386F-A7CB-37E8-C3A31F56AFB5}"/>
            </a:ext>
          </a:extLst>
        </p:cNvPr>
        <p:cNvGrpSpPr/>
        <p:nvPr/>
      </p:nvGrpSpPr>
      <p:grpSpPr>
        <a:xfrm>
          <a:off x="0" y="0"/>
          <a:ext cx="0" cy="0"/>
          <a:chOff x="0" y="0"/>
          <a:chExt cx="0" cy="0"/>
        </a:xfrm>
      </p:grpSpPr>
      <p:sp>
        <p:nvSpPr>
          <p:cNvPr id="3" name="Subtitle 2">
            <a:extLst>
              <a:ext uri="{FF2B5EF4-FFF2-40B4-BE49-F238E27FC236}">
                <a16:creationId xmlns:a16="http://schemas.microsoft.com/office/drawing/2014/main" id="{DC5E01DC-46E5-AEC4-0889-9F20202B6C32}"/>
              </a:ext>
            </a:extLst>
          </p:cNvPr>
          <p:cNvSpPr>
            <a:spLocks noGrp="1"/>
          </p:cNvSpPr>
          <p:nvPr>
            <p:ph type="subTitle" idx="1"/>
          </p:nvPr>
        </p:nvSpPr>
        <p:spPr>
          <a:xfrm>
            <a:off x="254000" y="4220877"/>
            <a:ext cx="11660632" cy="1947333"/>
          </a:xfrm>
        </p:spPr>
        <p:txBody>
          <a:bodyPr>
            <a:normAutofit/>
          </a:bodyPr>
          <a:lstStyle/>
          <a:p>
            <a:pPr algn="ctr"/>
            <a:r>
              <a:rPr lang="en-US" sz="3900" b="1" dirty="0">
                <a:latin typeface="Abadi" panose="020B0604020104020204" pitchFamily="34" charset="0"/>
              </a:rPr>
              <a:t>The Believer’s Obligation</a:t>
            </a:r>
            <a:endParaRPr lang="en-US" sz="3900" b="1" dirty="0">
              <a:solidFill>
                <a:schemeClr val="tx1"/>
              </a:solidFill>
              <a:latin typeface="Abadi" panose="020B0604020104020204" pitchFamily="34" charset="0"/>
            </a:endParaRP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8</a:t>
            </a:r>
            <a:r>
              <a:rPr lang="en-US" sz="3600" b="1" dirty="0">
                <a:solidFill>
                  <a:schemeClr val="tx1"/>
                </a:solidFill>
                <a:latin typeface="Avenir Next LT Pro Light" panose="020B0304020202020204" pitchFamily="34" charset="0"/>
              </a:rPr>
              <a:t>:12-13</a:t>
            </a:r>
          </a:p>
        </p:txBody>
      </p:sp>
      <p:sp>
        <p:nvSpPr>
          <p:cNvPr id="4" name="TextBox 3">
            <a:extLst>
              <a:ext uri="{FF2B5EF4-FFF2-40B4-BE49-F238E27FC236}">
                <a16:creationId xmlns:a16="http://schemas.microsoft.com/office/drawing/2014/main" id="{DC728CE4-F793-5C8D-2CF3-7085CD33BCF7}"/>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April 27, 2025</a:t>
            </a:r>
          </a:p>
        </p:txBody>
      </p:sp>
      <p:pic>
        <p:nvPicPr>
          <p:cNvPr id="5" name="Picture 4" descr="A close up of a book cover&#10;&#10;Description automatically generated">
            <a:extLst>
              <a:ext uri="{FF2B5EF4-FFF2-40B4-BE49-F238E27FC236}">
                <a16:creationId xmlns:a16="http://schemas.microsoft.com/office/drawing/2014/main" id="{0F7563D9-7C43-129A-1F54-0D96B5E3D754}"/>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56903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73A628-3FC0-1D6E-B11E-2AE381BCCC6D}"/>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31ED419-8DC3-DCD1-6556-EA0878EA378C}"/>
              </a:ext>
            </a:extLst>
          </p:cNvPr>
          <p:cNvSpPr txBox="1">
            <a:spLocks noChangeArrowheads="1"/>
          </p:cNvSpPr>
          <p:nvPr/>
        </p:nvSpPr>
        <p:spPr bwMode="auto">
          <a:xfrm>
            <a:off x="173038" y="801254"/>
            <a:ext cx="1180560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800" b="0" i="1" dirty="0">
                <a:solidFill>
                  <a:schemeClr val="tx1"/>
                </a:solidFill>
                <a:effectLst/>
                <a:latin typeface="Calibri" panose="020F0502020204030204" pitchFamily="34" charset="0"/>
                <a:ea typeface="Times New Roman" panose="02020603050405020304" pitchFamily="18" charset="0"/>
              </a:rPr>
              <a:t>12 So then, brethren, we are under obligation, not to the flesh, to live according to the flesh —  13 for if you are living according to the flesh, you must die; but if by the Spirit you are putting to death the deeds of the body, you will live. </a:t>
            </a:r>
            <a:endPar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A953B167-200B-EC1D-722E-3D017EE50B8B}"/>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8:12-13</a:t>
            </a:r>
          </a:p>
        </p:txBody>
      </p:sp>
    </p:spTree>
    <p:extLst>
      <p:ext uri="{BB962C8B-B14F-4D97-AF65-F5344CB8AC3E}">
        <p14:creationId xmlns:p14="http://schemas.microsoft.com/office/powerpoint/2010/main" val="397049877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01254"/>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342900" marR="0" lvl="0" indent="-342900" algn="just">
              <a:buFont typeface="Wingdings" panose="05000000000000000000" pitchFamily="2" charset="2"/>
              <a:buChar char=""/>
            </a:pPr>
            <a:r>
              <a:rPr lang="en-US" sz="36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The universality of sin</a:t>
            </a:r>
            <a:r>
              <a:rPr lang="en-US" sz="360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namely that all have sinned and fall short of God’s glory (Romans 3:23); </a:t>
            </a:r>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buFont typeface="Wingdings" panose="05000000000000000000" pitchFamily="2" charset="2"/>
              <a:buChar char=""/>
            </a:pPr>
            <a:r>
              <a:rPr lang="en-US" sz="36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Judgment</a:t>
            </a:r>
            <a:r>
              <a:rPr lang="en-US" sz="360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a:t>
            </a: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the just penalty for sinners – that is the judgment and wrath of God (Romans 2:3-5; 5:9-10); </a:t>
            </a:r>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buFont typeface="Wingdings" panose="05000000000000000000" pitchFamily="2" charset="2"/>
              <a:buChar char=""/>
            </a:pPr>
            <a:r>
              <a:rPr lang="en-US" sz="36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Justification</a:t>
            </a: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(declared right with God) by faith alone in Christ alone (Romans 4:3-5; 5:1); and most recently, </a:t>
            </a:r>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buFont typeface="Wingdings" panose="05000000000000000000" pitchFamily="2" charset="2"/>
              <a:buChar char=""/>
            </a:pPr>
            <a:r>
              <a:rPr lang="en-US" sz="3600" i="0" u="sng"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Sanctification</a:t>
            </a: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 - our becoming more and more like Christ by engaging in sin less and less by the power of the indwelling Spirit of God (Romans 6:1-4; 11; 22; 7:4; 8:3-4).</a:t>
            </a:r>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Doctrines Taught by Paul in Romans</a:t>
            </a:r>
          </a:p>
        </p:txBody>
      </p:sp>
    </p:spTree>
    <p:extLst>
      <p:ext uri="{BB962C8B-B14F-4D97-AF65-F5344CB8AC3E}">
        <p14:creationId xmlns:p14="http://schemas.microsoft.com/office/powerpoint/2010/main" val="1317570804"/>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07550-53DA-943F-7B39-46EE038A09E1}"/>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BC7A5B3-C9A5-A79B-EE87-45E7619D923A}"/>
              </a:ext>
            </a:extLst>
          </p:cNvPr>
          <p:cNvSpPr txBox="1">
            <a:spLocks noChangeArrowheads="1"/>
          </p:cNvSpPr>
          <p:nvPr/>
        </p:nvSpPr>
        <p:spPr bwMode="auto">
          <a:xfrm>
            <a:off x="173038" y="879311"/>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000" b="0" i="0" dirty="0">
                <a:solidFill>
                  <a:schemeClr val="tx1"/>
                </a:solidFill>
                <a:effectLst/>
                <a:latin typeface="Arial" panose="020B0604020202020204" pitchFamily="34" charset="0"/>
                <a:ea typeface="Times New Roman" panose="02020603050405020304" pitchFamily="18" charset="0"/>
              </a:rPr>
              <a:t>Sanctification is the process by which a believer becomes increasingly separated from sin and more like Christ. </a:t>
            </a:r>
          </a:p>
          <a:p>
            <a:pPr marL="0" marR="0" algn="just"/>
            <a:endParaRPr lang="en-US" sz="4000" b="0" i="0" dirty="0">
              <a:solidFill>
                <a:schemeClr val="tx1"/>
              </a:solidFill>
              <a:latin typeface="Arial" panose="020B0604020202020204" pitchFamily="34" charset="0"/>
              <a:ea typeface="Calibri" panose="020F0502020204030204" pitchFamily="34" charset="0"/>
              <a:cs typeface="Times New Roman" panose="02020603050405020304" pitchFamily="18" charset="0"/>
            </a:endParaRPr>
          </a:p>
          <a:p>
            <a:pPr marL="0" marR="0" algn="just"/>
            <a:r>
              <a:rPr lang="en-US" sz="4000" b="0" i="0" dirty="0">
                <a:solidFill>
                  <a:schemeClr val="tx1"/>
                </a:solidFill>
                <a:effectLst/>
                <a:latin typeface="Arial" panose="020B0604020202020204" pitchFamily="34" charset="0"/>
                <a:ea typeface="Times New Roman" panose="02020603050405020304" pitchFamily="18" charset="0"/>
              </a:rPr>
              <a:t>Sanctification involves the interaction of the believer's spirit with the Spirit of God and the Word of God, beginning with faith in Christ and continuing until glorification.</a:t>
            </a:r>
            <a:endParaRPr lang="en-US" sz="4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F567DC6-F0BA-0117-2919-AC35450704A5}"/>
              </a:ext>
            </a:extLst>
          </p:cNvPr>
          <p:cNvSpPr txBox="1"/>
          <p:nvPr/>
        </p:nvSpPr>
        <p:spPr>
          <a:xfrm>
            <a:off x="326073" y="202033"/>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Sanctification</a:t>
            </a:r>
          </a:p>
        </p:txBody>
      </p:sp>
    </p:spTree>
    <p:extLst>
      <p:ext uri="{BB962C8B-B14F-4D97-AF65-F5344CB8AC3E}">
        <p14:creationId xmlns:p14="http://schemas.microsoft.com/office/powerpoint/2010/main" val="3119669211"/>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1B8C8E-454C-ACC1-B6E9-2B84907D2199}"/>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BB6B93C3-77D3-564A-AB55-7A6A8F27E728}"/>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i="0" dirty="0">
                <a:solidFill>
                  <a:schemeClr val="tx1"/>
                </a:solidFill>
                <a:latin typeface="Arial" panose="020B0604020202020204" pitchFamily="34" charset="0"/>
              </a:rPr>
              <a:t>The believer’s obligation (8:12-13a)</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So then, we are under obligation…</a:t>
            </a: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17B52AA5-3B14-F99C-0DD0-E4BB4A41B4BB}"/>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Obligation </a:t>
            </a:r>
            <a:r>
              <a:rPr lang="en-US" sz="2800" dirty="0">
                <a:latin typeface="Arial" panose="020B0604020202020204" pitchFamily="34" charset="0"/>
                <a:cs typeface="Arial" panose="020B0604020202020204" pitchFamily="34" charset="0"/>
              </a:rPr>
              <a:t>(Romans 8:12-13)</a:t>
            </a:r>
          </a:p>
        </p:txBody>
      </p:sp>
      <p:sp>
        <p:nvSpPr>
          <p:cNvPr id="2" name="TextBox 1">
            <a:extLst>
              <a:ext uri="{FF2B5EF4-FFF2-40B4-BE49-F238E27FC236}">
                <a16:creationId xmlns:a16="http://schemas.microsoft.com/office/drawing/2014/main" id="{92B5A4DD-FB80-3E7D-AF11-5D064D89B3D6}"/>
              </a:ext>
            </a:extLst>
          </p:cNvPr>
          <p:cNvSpPr txBox="1"/>
          <p:nvPr/>
        </p:nvSpPr>
        <p:spPr>
          <a:xfrm>
            <a:off x="546410" y="1973770"/>
            <a:ext cx="11358352" cy="3139321"/>
          </a:xfrm>
          <a:prstGeom prst="rect">
            <a:avLst/>
          </a:prstGeom>
          <a:noFill/>
        </p:spPr>
        <p:txBody>
          <a:bodyPr wrap="square" rtlCol="0">
            <a:spAutoFit/>
          </a:bodyPr>
          <a:lstStyle/>
          <a:p>
            <a:pPr marL="514350" indent="-514350" algn="just">
              <a:buAutoNum type="alphaUcPeriod"/>
            </a:pPr>
            <a:r>
              <a:rPr lang="en-US" sz="3200" b="1" dirty="0">
                <a:effectLst/>
                <a:latin typeface="Arial" panose="020B0604020202020204" pitchFamily="34" charset="0"/>
                <a:ea typeface="Calibri" panose="020F0502020204030204" pitchFamily="34" charset="0"/>
                <a:cs typeface="Arial" panose="020B0604020202020204" pitchFamily="34" charset="0"/>
              </a:rPr>
              <a:t>Believers are under obligation, not to live according to the flesh (12-13a)</a:t>
            </a:r>
          </a:p>
          <a:p>
            <a:pPr lvl="1" algn="just"/>
            <a:r>
              <a:rPr lang="en-US" sz="2800" i="1" dirty="0">
                <a:effectLst/>
                <a:latin typeface="Calibri" panose="020F0502020204030204" pitchFamily="34" charset="0"/>
                <a:ea typeface="Calibri" panose="020F0502020204030204" pitchFamily="34" charset="0"/>
                <a:cs typeface="Calibri" panose="020F0502020204030204" pitchFamily="34" charset="0"/>
              </a:rPr>
              <a:t>12 So then, brethren, we are under obligation, not to the flesh, to live according to the flesh —  13 for if you are living according to the flesh, you must die;</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US" sz="32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306866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250"/>
                                        <p:tgtEl>
                                          <p:spTgt spid="3">
                                            <p:txEl>
                                              <p:pRg st="1" end="1"/>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2">
                                            <p:txEl>
                                              <p:pRg st="0" end="0"/>
                                            </p:txEl>
                                          </p:spTgt>
                                        </p:tgtEl>
                                        <p:attrNameLst>
                                          <p:attrName>style.visibility</p:attrName>
                                        </p:attrNameLst>
                                      </p:cBhvr>
                                      <p:to>
                                        <p:strVal val="visible"/>
                                      </p:to>
                                    </p:set>
                                    <p:animEffect transition="in" filter="fade">
                                      <p:cBhvr>
                                        <p:cTn id="16" dur="2250"/>
                                        <p:tgtEl>
                                          <p:spTgt spid="2">
                                            <p:txEl>
                                              <p:pRg st="0" end="0"/>
                                            </p:txEl>
                                          </p:spTgt>
                                        </p:tgtEl>
                                      </p:cBhvr>
                                    </p:animEffect>
                                  </p:childTnLst>
                                </p:cTn>
                              </p:par>
                            </p:childTnLst>
                          </p:cTn>
                        </p:par>
                        <p:par>
                          <p:cTn id="17" fill="hold">
                            <p:stCondLst>
                              <p:cond delay="2250"/>
                            </p:stCondLst>
                            <p:childTnLst>
                              <p:par>
                                <p:cTn id="18" presetID="10" presetClass="entr" presetSubtype="0" fill="hold" grpId="0" nodeType="afterEffect">
                                  <p:stCondLst>
                                    <p:cond delay="750"/>
                                  </p:stCondLst>
                                  <p:childTnLst>
                                    <p:set>
                                      <p:cBhvr>
                                        <p:cTn id="19" dur="1" fill="hold">
                                          <p:stCondLst>
                                            <p:cond delay="0"/>
                                          </p:stCondLst>
                                        </p:cTn>
                                        <p:tgtEl>
                                          <p:spTgt spid="2">
                                            <p:txEl>
                                              <p:pRg st="1" end="1"/>
                                            </p:txEl>
                                          </p:spTgt>
                                        </p:tgtEl>
                                        <p:attrNameLst>
                                          <p:attrName>style.visibility</p:attrName>
                                        </p:attrNameLst>
                                      </p:cBhvr>
                                      <p:to>
                                        <p:strVal val="visible"/>
                                      </p:to>
                                    </p:set>
                                    <p:animEffect transition="in" filter="fade">
                                      <p:cBhvr>
                                        <p:cTn id="20" dur="225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6C74F1-1CE3-C5C2-918D-DE66A7FEB41E}"/>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2C7E997-7658-5786-2AA6-BF1BE160A320}"/>
              </a:ext>
            </a:extLst>
          </p:cNvPr>
          <p:cNvSpPr txBox="1">
            <a:spLocks noChangeArrowheads="1"/>
          </p:cNvSpPr>
          <p:nvPr/>
        </p:nvSpPr>
        <p:spPr bwMode="auto">
          <a:xfrm>
            <a:off x="173038" y="801254"/>
            <a:ext cx="11805602" cy="78483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3600" b="0" i="1" dirty="0">
                <a:solidFill>
                  <a:schemeClr val="tx1"/>
                </a:solidFill>
                <a:effectLst/>
                <a:latin typeface="Calibri" panose="020F0502020204030204" pitchFamily="34" charset="0"/>
                <a:ea typeface="Times New Roman" panose="02020603050405020304" pitchFamily="18" charset="0"/>
              </a:rPr>
              <a:t>for if you are living according to the flesh, </a:t>
            </a:r>
            <a:r>
              <a:rPr lang="en-US" sz="3600" i="1" u="sng" dirty="0">
                <a:solidFill>
                  <a:schemeClr val="tx1"/>
                </a:solidFill>
                <a:effectLst/>
                <a:latin typeface="Calibri" panose="020F0502020204030204" pitchFamily="34" charset="0"/>
                <a:ea typeface="Times New Roman" panose="02020603050405020304" pitchFamily="18" charset="0"/>
              </a:rPr>
              <a:t>you must die</a:t>
            </a:r>
            <a:r>
              <a:rPr lang="en-US" sz="3600" b="0" i="1" dirty="0">
                <a:solidFill>
                  <a:schemeClr val="tx1"/>
                </a:solidFill>
                <a:effectLst/>
                <a:latin typeface="Calibri" panose="020F0502020204030204" pitchFamily="34" charset="0"/>
                <a:ea typeface="Times New Roman" panose="02020603050405020304" pitchFamily="18" charset="0"/>
              </a:rPr>
              <a:t>; (NASB95)</a:t>
            </a:r>
            <a:endParaRPr lang="en-US" sz="1200" b="0" i="1" dirty="0">
              <a:solidFill>
                <a:schemeClr val="tx1"/>
              </a:solidFill>
              <a:effectLst/>
              <a:latin typeface="Calibri" panose="020F0502020204030204" pitchFamily="34" charset="0"/>
              <a:ea typeface="Times New Roman" panose="02020603050405020304" pitchFamily="18" charset="0"/>
            </a:endParaRPr>
          </a:p>
          <a:p>
            <a:pPr marL="0" marR="0" algn="just"/>
            <a:endParaRPr lang="en-US" sz="1200" b="0" dirty="0">
              <a:solidFill>
                <a:schemeClr val="tx1"/>
              </a:solidFill>
              <a:latin typeface="Calibri" panose="020F0502020204030204" pitchFamily="34" charset="0"/>
              <a:ea typeface="Times New Roman" panose="02020603050405020304" pitchFamily="18" charset="0"/>
            </a:endParaRPr>
          </a:p>
          <a:p>
            <a:pPr marL="0" marR="0" algn="just"/>
            <a:r>
              <a:rPr lang="en-US" sz="3600" b="0" i="1" dirty="0">
                <a:solidFill>
                  <a:schemeClr val="tx1"/>
                </a:solidFill>
                <a:effectLst/>
                <a:latin typeface="Calibri" panose="020F0502020204030204" pitchFamily="34" charset="0"/>
                <a:ea typeface="Times New Roman" panose="02020603050405020304" pitchFamily="18" charset="0"/>
              </a:rPr>
              <a:t>“…you will die” (ESV, </a:t>
            </a:r>
            <a:r>
              <a:rPr lang="en-US" sz="3600" b="0" i="1" dirty="0" err="1">
                <a:solidFill>
                  <a:schemeClr val="tx1"/>
                </a:solidFill>
                <a:effectLst/>
                <a:latin typeface="Calibri" panose="020F0502020204030204" pitchFamily="34" charset="0"/>
                <a:ea typeface="Times New Roman" panose="02020603050405020304" pitchFamily="18" charset="0"/>
              </a:rPr>
              <a:t>NKJV</a:t>
            </a:r>
            <a:r>
              <a:rPr lang="en-US" sz="3600" b="0" i="1" dirty="0">
                <a:solidFill>
                  <a:schemeClr val="tx1"/>
                </a:solidFill>
                <a:effectLst/>
                <a:latin typeface="Calibri" panose="020F0502020204030204" pitchFamily="34" charset="0"/>
                <a:ea typeface="Times New Roman" panose="02020603050405020304" pitchFamily="18" charset="0"/>
              </a:rPr>
              <a:t>, NIV)</a:t>
            </a:r>
            <a:endParaRPr lang="en-US" sz="1200" b="0" i="1" dirty="0">
              <a:solidFill>
                <a:schemeClr val="tx1"/>
              </a:solidFill>
              <a:effectLst/>
              <a:latin typeface="Calibri" panose="020F0502020204030204" pitchFamily="34" charset="0"/>
              <a:ea typeface="Times New Roman" panose="02020603050405020304" pitchFamily="18" charset="0"/>
            </a:endParaRPr>
          </a:p>
          <a:p>
            <a:pPr marL="0" marR="0" algn="just"/>
            <a:endParaRPr lang="en-US" sz="1200" b="0" dirty="0">
              <a:solidFill>
                <a:schemeClr val="tx1"/>
              </a:solidFill>
              <a:latin typeface="Calibri" panose="020F0502020204030204" pitchFamily="34" charset="0"/>
              <a:ea typeface="Times New Roman" panose="02020603050405020304" pitchFamily="18" charset="0"/>
            </a:endParaRPr>
          </a:p>
          <a:p>
            <a:pPr marL="0" marR="0" algn="just"/>
            <a:r>
              <a:rPr lang="en-US" sz="3600" b="0" i="1" dirty="0">
                <a:solidFill>
                  <a:schemeClr val="tx1"/>
                </a:solidFill>
                <a:effectLst/>
                <a:latin typeface="Calibri" panose="020F0502020204030204" pitchFamily="34" charset="0"/>
                <a:ea typeface="Times New Roman" panose="02020603050405020304" pitchFamily="18" charset="0"/>
              </a:rPr>
              <a:t>“…you are going to die” (</a:t>
            </a:r>
            <a:r>
              <a:rPr lang="en-US" sz="3600" b="0" i="1" dirty="0" err="1">
                <a:solidFill>
                  <a:schemeClr val="tx1"/>
                </a:solidFill>
                <a:effectLst/>
                <a:latin typeface="Calibri" panose="020F0502020204030204" pitchFamily="34" charset="0"/>
                <a:ea typeface="Times New Roman" panose="02020603050405020304" pitchFamily="18" charset="0"/>
              </a:rPr>
              <a:t>CSB</a:t>
            </a:r>
            <a:r>
              <a:rPr lang="en-US" sz="3600" b="0" i="1" dirty="0">
                <a:solidFill>
                  <a:schemeClr val="tx1"/>
                </a:solidFill>
                <a:effectLst/>
                <a:latin typeface="Calibri" panose="020F0502020204030204" pitchFamily="34" charset="0"/>
                <a:ea typeface="Times New Roman" panose="02020603050405020304" pitchFamily="18" charset="0"/>
              </a:rPr>
              <a:t>)</a:t>
            </a:r>
          </a:p>
          <a:p>
            <a:pPr marL="0" marR="0" algn="just"/>
            <a:endParaRPr lang="en-US" sz="3600" b="0" dirty="0">
              <a:solidFill>
                <a:schemeClr val="tx1"/>
              </a:solidFill>
              <a:latin typeface="Calibri" panose="020F0502020204030204" pitchFamily="34" charset="0"/>
              <a:ea typeface="Times New Roman" panose="02020603050405020304" pitchFamily="18" charset="0"/>
            </a:endParaRPr>
          </a:p>
          <a:p>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So then, brethren, we are those under obligation, not to the sinful nature to live habitually under the dominion of the sinful nature. For, assuming that you are living habitually under the dominion of the sinful nature, </a:t>
            </a:r>
            <a:r>
              <a:rPr lang="en-US" sz="3600" i="1" u="sng" dirty="0">
                <a:solidFill>
                  <a:schemeClr val="tx1"/>
                </a:solidFill>
                <a:effectLst/>
                <a:latin typeface="Calibri" panose="020F0502020204030204" pitchFamily="34" charset="0"/>
                <a:ea typeface="Calibri" panose="020F0502020204030204" pitchFamily="34" charset="0"/>
                <a:cs typeface="Calibri" panose="020F0502020204030204" pitchFamily="34" charset="0"/>
              </a:rPr>
              <a:t>you are on the way to dying</a:t>
            </a: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 (Wuest’s Expanded NT)</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just"/>
            <a:endParaRPr lang="en-US" sz="3600" b="0" i="1" dirty="0">
              <a:solidFill>
                <a:schemeClr val="tx1"/>
              </a:solidFill>
              <a:effectLst/>
              <a:latin typeface="Calibri" panose="020F0502020204030204" pitchFamily="34" charset="0"/>
              <a:ea typeface="Times New Roman" panose="02020603050405020304" pitchFamily="18" charset="0"/>
            </a:endParaRPr>
          </a:p>
          <a:p>
            <a:pPr marL="0" marR="0" algn="just"/>
            <a:endParaRPr lang="en-US" sz="3600" b="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marL="0" marR="0" algn="just"/>
            <a:endPar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57D45C2-9B59-E5E4-2E74-37B245F9F558}"/>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8:13</a:t>
            </a:r>
          </a:p>
        </p:txBody>
      </p:sp>
    </p:spTree>
    <p:extLst>
      <p:ext uri="{BB962C8B-B14F-4D97-AF65-F5344CB8AC3E}">
        <p14:creationId xmlns:p14="http://schemas.microsoft.com/office/powerpoint/2010/main" val="337355930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25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250"/>
                                        <p:tgtEl>
                                          <p:spTgt spid="3">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225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animEffect transition="in" filter="fade">
                                      <p:cBhvr>
                                        <p:cTn id="20" dur="225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CBCD2F-5406-BFDB-F05E-209FD450965C}"/>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2499269B-262F-E4FA-B921-1D6E53F1D470}"/>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i="0" dirty="0">
                <a:solidFill>
                  <a:schemeClr val="tx1"/>
                </a:solidFill>
                <a:latin typeface="Arial" panose="020B0604020202020204" pitchFamily="34" charset="0"/>
              </a:rPr>
              <a:t>The believer’s obligation (8:12-13a)</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So then, we are under obligation…</a:t>
            </a: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011558E6-ABE8-FFA2-8DB7-89A5BAB04A8C}"/>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Obligation </a:t>
            </a:r>
            <a:r>
              <a:rPr lang="en-US" sz="2800" dirty="0">
                <a:latin typeface="Arial" panose="020B0604020202020204" pitchFamily="34" charset="0"/>
                <a:cs typeface="Arial" panose="020B0604020202020204" pitchFamily="34" charset="0"/>
              </a:rPr>
              <a:t>(Romans 8:12-13)</a:t>
            </a:r>
          </a:p>
        </p:txBody>
      </p:sp>
      <p:sp>
        <p:nvSpPr>
          <p:cNvPr id="2" name="TextBox 1">
            <a:extLst>
              <a:ext uri="{FF2B5EF4-FFF2-40B4-BE49-F238E27FC236}">
                <a16:creationId xmlns:a16="http://schemas.microsoft.com/office/drawing/2014/main" id="{94DA82BC-A8D9-FCC5-BAAF-DBC3F963F9CE}"/>
              </a:ext>
            </a:extLst>
          </p:cNvPr>
          <p:cNvSpPr txBox="1"/>
          <p:nvPr/>
        </p:nvSpPr>
        <p:spPr>
          <a:xfrm>
            <a:off x="546410" y="1973770"/>
            <a:ext cx="11358352" cy="3693319"/>
          </a:xfrm>
          <a:prstGeom prst="rect">
            <a:avLst/>
          </a:prstGeom>
          <a:noFill/>
        </p:spPr>
        <p:txBody>
          <a:bodyPr wrap="square" rtlCol="0">
            <a:spAutoFit/>
          </a:bodyPr>
          <a:lstStyle/>
          <a:p>
            <a:pPr marL="514350" indent="-514350" algn="just">
              <a:buAutoNum type="alphaUcPeriod"/>
            </a:pPr>
            <a:r>
              <a:rPr lang="en-US" sz="3200" b="1" dirty="0">
                <a:effectLst/>
                <a:latin typeface="Arial" panose="020B0604020202020204" pitchFamily="34" charset="0"/>
                <a:ea typeface="Calibri" panose="020F0502020204030204" pitchFamily="34" charset="0"/>
                <a:cs typeface="Arial" panose="020B0604020202020204" pitchFamily="34" charset="0"/>
              </a:rPr>
              <a:t>Believers are under obligation, not to live according to the flesh (12-13a)</a:t>
            </a:r>
          </a:p>
          <a:p>
            <a:pPr marL="514350" indent="-514350" algn="just">
              <a:buAutoNum type="alphaUcPeriod"/>
            </a:pPr>
            <a:r>
              <a:rPr lang="en-US" sz="3200" b="1" dirty="0">
                <a:latin typeface="Arial" panose="020B0604020202020204" pitchFamily="34" charset="0"/>
                <a:ea typeface="Calibri" panose="020F0502020204030204" pitchFamily="34" charset="0"/>
                <a:cs typeface="Arial" panose="020B0604020202020204" pitchFamily="34" charset="0"/>
              </a:rPr>
              <a:t>Believers are under obligation – to live according to the Spirit (13b)</a:t>
            </a:r>
          </a:p>
          <a:p>
            <a:pPr lvl="1" algn="just"/>
            <a:r>
              <a:rPr lang="en-US" sz="2800" i="1" dirty="0">
                <a:latin typeface="Calibri" panose="020F0502020204030204" pitchFamily="34" charset="0"/>
                <a:ea typeface="Calibri" panose="020F0502020204030204" pitchFamily="34" charset="0"/>
                <a:cs typeface="Calibri" panose="020F0502020204030204" pitchFamily="34" charset="0"/>
              </a:rPr>
              <a:t>…but if by the Spirit you are putting to death the deeds of the body, you will live. </a:t>
            </a:r>
            <a:endParaRPr lang="en-US" sz="2800" dirty="0">
              <a:latin typeface="Calibri" panose="020F0502020204030204" pitchFamily="34" charset="0"/>
              <a:ea typeface="Calibri" panose="020F0502020204030204" pitchFamily="34" charset="0"/>
              <a:cs typeface="Calibri" panose="020F0502020204030204" pitchFamily="34" charset="0"/>
            </a:endParaRPr>
          </a:p>
          <a:p>
            <a:pPr algn="just"/>
            <a:endParaRPr lang="en-US" sz="32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29329668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250"/>
                                        <p:tgtEl>
                                          <p:spTgt spid="2">
                                            <p:txEl>
                                              <p:pRg st="1" end="1"/>
                                            </p:txEl>
                                          </p:spTgt>
                                        </p:tgtEl>
                                      </p:cBhvr>
                                    </p:animEffect>
                                  </p:childTnLst>
                                </p:cTn>
                              </p:par>
                            </p:childTnLst>
                          </p:cTn>
                        </p:par>
                        <p:par>
                          <p:cTn id="8" fill="hold">
                            <p:stCondLst>
                              <p:cond delay="2250"/>
                            </p:stCondLst>
                            <p:childTnLst>
                              <p:par>
                                <p:cTn id="9" presetID="10" presetClass="entr" presetSubtype="0" fill="hold" grpId="0" nodeType="afterEffect">
                                  <p:stCondLst>
                                    <p:cond delay="75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fade">
                                      <p:cBhvr>
                                        <p:cTn id="11" dur="225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09A17C-E55C-4804-CD97-4F3ED59D8518}"/>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7CBE1C21-5AD0-ECEF-D5A4-CB03AA658058}"/>
              </a:ext>
            </a:extLst>
          </p:cNvPr>
          <p:cNvSpPr txBox="1">
            <a:spLocks noChangeArrowheads="1"/>
          </p:cNvSpPr>
          <p:nvPr/>
        </p:nvSpPr>
        <p:spPr bwMode="auto">
          <a:xfrm>
            <a:off x="173038" y="801254"/>
            <a:ext cx="11805602"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 Let love be without hypocrisy. Abhor what is evil; cling to what is good. 10 Be devoted to one another in brotherly love; give preference to one another in honor; 11 not lagging behind in diligence, fervent in spirit, serving the Lord; 12 rejoicing in hope, persevering in tribulation, devoted to prayer, 13 contributing to the needs of the saints, practicing hospitality. </a:t>
            </a:r>
          </a:p>
        </p:txBody>
      </p:sp>
      <p:sp>
        <p:nvSpPr>
          <p:cNvPr id="6" name="TextBox 5">
            <a:extLst>
              <a:ext uri="{FF2B5EF4-FFF2-40B4-BE49-F238E27FC236}">
                <a16:creationId xmlns:a16="http://schemas.microsoft.com/office/drawing/2014/main" id="{83970C4B-0A50-BE8B-5D7A-4C61E15E627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12:9-13</a:t>
            </a:r>
          </a:p>
        </p:txBody>
      </p:sp>
    </p:spTree>
    <p:extLst>
      <p:ext uri="{BB962C8B-B14F-4D97-AF65-F5344CB8AC3E}">
        <p14:creationId xmlns:p14="http://schemas.microsoft.com/office/powerpoint/2010/main" val="2090760885"/>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27FA44-8AA1-867D-FD31-1726052BEE67}"/>
            </a:ext>
          </a:extLst>
        </p:cNvPr>
        <p:cNvGrpSpPr/>
        <p:nvPr/>
      </p:nvGrpSpPr>
      <p:grpSpPr>
        <a:xfrm>
          <a:off x="0" y="0"/>
          <a:ext cx="0" cy="0"/>
          <a:chOff x="0" y="0"/>
          <a:chExt cx="0" cy="0"/>
        </a:xfrm>
      </p:grpSpPr>
      <p:sp>
        <p:nvSpPr>
          <p:cNvPr id="3" name="Text Box 3">
            <a:extLst>
              <a:ext uri="{FF2B5EF4-FFF2-40B4-BE49-F238E27FC236}">
                <a16:creationId xmlns:a16="http://schemas.microsoft.com/office/drawing/2014/main" id="{9A2EA25D-F6A8-E6A2-012E-8971CF0DE45C}"/>
              </a:ext>
            </a:extLst>
          </p:cNvPr>
          <p:cNvSpPr txBox="1">
            <a:spLocks noChangeArrowheads="1"/>
          </p:cNvSpPr>
          <p:nvPr/>
        </p:nvSpPr>
        <p:spPr bwMode="auto">
          <a:xfrm>
            <a:off x="158496" y="89876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857250" lvl="0" indent="-857250">
              <a:buFont typeface="+mj-lt"/>
              <a:buAutoNum type="romanUcPeriod"/>
            </a:pPr>
            <a:r>
              <a:rPr lang="en-US" i="0" dirty="0">
                <a:solidFill>
                  <a:schemeClr val="tx1"/>
                </a:solidFill>
                <a:latin typeface="Arial" panose="020B0604020202020204" pitchFamily="34" charset="0"/>
              </a:rPr>
              <a:t>The believer’s obligation (8:12-13a)</a:t>
            </a:r>
          </a:p>
          <a:p>
            <a:pPr lvl="2"/>
            <a:r>
              <a:rPr lang="en-US" sz="2800" b="0" dirty="0">
                <a:solidFill>
                  <a:schemeClr val="tx1"/>
                </a:solidFill>
                <a:latin typeface="Calibri" panose="020F0502020204030204" pitchFamily="34" charset="0"/>
                <a:ea typeface="Calibri" panose="020F0502020204030204" pitchFamily="34" charset="0"/>
                <a:cs typeface="Calibri" panose="020F0502020204030204" pitchFamily="34" charset="0"/>
              </a:rPr>
              <a:t>So then, we are under obligation…</a:t>
            </a:r>
          </a:p>
          <a:p>
            <a:pPr lvl="0"/>
            <a:endParaRPr lang="en-US" sz="1200" i="0" dirty="0">
              <a:solidFill>
                <a:schemeClr val="tx1"/>
              </a:solidFill>
              <a:latin typeface="Arial" panose="020B0604020202020204" pitchFamily="34" charset="0"/>
            </a:endParaRPr>
          </a:p>
        </p:txBody>
      </p:sp>
      <p:sp>
        <p:nvSpPr>
          <p:cNvPr id="6" name="TextBox 5">
            <a:extLst>
              <a:ext uri="{FF2B5EF4-FFF2-40B4-BE49-F238E27FC236}">
                <a16:creationId xmlns:a16="http://schemas.microsoft.com/office/drawing/2014/main" id="{6DAB34B0-B9EF-A6CA-145A-80C3F4A7AEF0}"/>
              </a:ext>
            </a:extLst>
          </p:cNvPr>
          <p:cNvSpPr txBox="1"/>
          <p:nvPr/>
        </p:nvSpPr>
        <p:spPr>
          <a:xfrm>
            <a:off x="340615" y="190881"/>
            <a:ext cx="11692889" cy="677108"/>
          </a:xfrm>
          <a:prstGeom prst="rect">
            <a:avLst/>
          </a:prstGeom>
          <a:noFill/>
        </p:spPr>
        <p:txBody>
          <a:bodyPr wrap="square" rtlCol="0">
            <a:spAutoFit/>
          </a:bodyPr>
          <a:lstStyle/>
          <a:p>
            <a:pPr algn="ctr"/>
            <a:r>
              <a:rPr lang="en-US" sz="3800" dirty="0">
                <a:latin typeface="Arial" panose="020B0604020202020204" pitchFamily="34" charset="0"/>
                <a:cs typeface="Arial" panose="020B0604020202020204" pitchFamily="34" charset="0"/>
              </a:rPr>
              <a:t>The Believer’s Obligation </a:t>
            </a:r>
            <a:r>
              <a:rPr lang="en-US" sz="2800" dirty="0">
                <a:latin typeface="Arial" panose="020B0604020202020204" pitchFamily="34" charset="0"/>
                <a:cs typeface="Arial" panose="020B0604020202020204" pitchFamily="34" charset="0"/>
              </a:rPr>
              <a:t>(Romans 8:12-13)</a:t>
            </a:r>
          </a:p>
        </p:txBody>
      </p:sp>
      <p:sp>
        <p:nvSpPr>
          <p:cNvPr id="2" name="TextBox 1">
            <a:extLst>
              <a:ext uri="{FF2B5EF4-FFF2-40B4-BE49-F238E27FC236}">
                <a16:creationId xmlns:a16="http://schemas.microsoft.com/office/drawing/2014/main" id="{58D83C58-79A7-8079-BB26-718A4834F69B}"/>
              </a:ext>
            </a:extLst>
          </p:cNvPr>
          <p:cNvSpPr txBox="1"/>
          <p:nvPr/>
        </p:nvSpPr>
        <p:spPr>
          <a:xfrm>
            <a:off x="546410" y="1973770"/>
            <a:ext cx="11358352" cy="3693319"/>
          </a:xfrm>
          <a:prstGeom prst="rect">
            <a:avLst/>
          </a:prstGeom>
          <a:noFill/>
        </p:spPr>
        <p:txBody>
          <a:bodyPr wrap="square" rtlCol="0">
            <a:spAutoFit/>
          </a:bodyPr>
          <a:lstStyle/>
          <a:p>
            <a:pPr marL="514350" indent="-514350" algn="just">
              <a:buAutoNum type="alphaUcPeriod"/>
            </a:pPr>
            <a:r>
              <a:rPr lang="en-US" sz="3200" b="1" dirty="0">
                <a:effectLst/>
                <a:latin typeface="Arial" panose="020B0604020202020204" pitchFamily="34" charset="0"/>
                <a:ea typeface="Calibri" panose="020F0502020204030204" pitchFamily="34" charset="0"/>
                <a:cs typeface="Arial" panose="020B0604020202020204" pitchFamily="34" charset="0"/>
              </a:rPr>
              <a:t>Believers are under obligation, not to live according to the flesh (12-13a)</a:t>
            </a:r>
          </a:p>
          <a:p>
            <a:pPr marL="514350" indent="-514350" algn="just">
              <a:buAutoNum type="alphaUcPeriod"/>
            </a:pPr>
            <a:r>
              <a:rPr lang="en-US" sz="3200" b="1" dirty="0">
                <a:latin typeface="Arial" panose="020B0604020202020204" pitchFamily="34" charset="0"/>
                <a:ea typeface="Calibri" panose="020F0502020204030204" pitchFamily="34" charset="0"/>
                <a:cs typeface="Arial" panose="020B0604020202020204" pitchFamily="34" charset="0"/>
              </a:rPr>
              <a:t>Believers are under obligation – to live according to the Spirit (13b)</a:t>
            </a:r>
          </a:p>
          <a:p>
            <a:pPr lvl="1" algn="just"/>
            <a:r>
              <a:rPr lang="en-US" sz="2800" i="1" dirty="0">
                <a:latin typeface="Calibri" panose="020F0502020204030204" pitchFamily="34" charset="0"/>
                <a:ea typeface="Calibri" panose="020F0502020204030204" pitchFamily="34" charset="0"/>
                <a:cs typeface="Calibri" panose="020F0502020204030204" pitchFamily="34" charset="0"/>
              </a:rPr>
              <a:t>…but if by the Spirit you are putting to death the deeds of the body, you will live. </a:t>
            </a:r>
            <a:endParaRPr lang="en-US" sz="2800" dirty="0">
              <a:latin typeface="Calibri" panose="020F0502020204030204" pitchFamily="34" charset="0"/>
              <a:ea typeface="Calibri" panose="020F0502020204030204" pitchFamily="34" charset="0"/>
              <a:cs typeface="Calibri" panose="020F0502020204030204" pitchFamily="34" charset="0"/>
            </a:endParaRPr>
          </a:p>
          <a:p>
            <a:pPr algn="just"/>
            <a:endParaRPr lang="en-US" sz="3200" dirty="0">
              <a:effectLst/>
              <a:latin typeface="Arial" panose="020B0604020202020204" pitchFamily="34" charset="0"/>
              <a:ea typeface="Calibri" panose="020F050202020403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456934278"/>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Damask</Template>
  <TotalTime>5069</TotalTime>
  <Words>1107</Words>
  <Application>Microsoft Office PowerPoint</Application>
  <PresentationFormat>Widescreen</PresentationFormat>
  <Paragraphs>74</Paragraphs>
  <Slides>17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17</vt:i4>
      </vt:variant>
    </vt:vector>
  </HeadingPairs>
  <TitlesOfParts>
    <vt:vector size="26" baseType="lpstr">
      <vt:lpstr>Abadi</vt:lpstr>
      <vt:lpstr>Aptos</vt:lpstr>
      <vt:lpstr>Arial</vt:lpstr>
      <vt:lpstr>Avenir Next LT Pro Light</vt:lpstr>
      <vt:lpstr>Bookman Old Style</vt:lpstr>
      <vt:lpstr>Calibri</vt:lpstr>
      <vt:lpstr>Rockwell</vt:lpstr>
      <vt:lpstr>Wingdings</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53</cp:revision>
  <dcterms:created xsi:type="dcterms:W3CDTF">2022-12-30T16:15:56Z</dcterms:created>
  <dcterms:modified xsi:type="dcterms:W3CDTF">2025-04-26T18:22:10Z</dcterms:modified>
</cp:coreProperties>
</file>